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42FA0-AB19-4FC9-ABF3-6D80AE04235C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1A4AB-8A68-4A61-A7A1-6C3AE12DA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528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42FA0-AB19-4FC9-ABF3-6D80AE04235C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1A4AB-8A68-4A61-A7A1-6C3AE12DA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610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42FA0-AB19-4FC9-ABF3-6D80AE04235C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1A4AB-8A68-4A61-A7A1-6C3AE12DA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870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42FA0-AB19-4FC9-ABF3-6D80AE04235C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1A4AB-8A68-4A61-A7A1-6C3AE12DA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056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42FA0-AB19-4FC9-ABF3-6D80AE04235C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1A4AB-8A68-4A61-A7A1-6C3AE12DA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60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42FA0-AB19-4FC9-ABF3-6D80AE04235C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1A4AB-8A68-4A61-A7A1-6C3AE12DA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952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42FA0-AB19-4FC9-ABF3-6D80AE04235C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1A4AB-8A68-4A61-A7A1-6C3AE12DA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232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42FA0-AB19-4FC9-ABF3-6D80AE04235C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1A4AB-8A68-4A61-A7A1-6C3AE12DA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51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42FA0-AB19-4FC9-ABF3-6D80AE04235C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1A4AB-8A68-4A61-A7A1-6C3AE12DA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183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42FA0-AB19-4FC9-ABF3-6D80AE04235C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1A4AB-8A68-4A61-A7A1-6C3AE12DA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632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42FA0-AB19-4FC9-ABF3-6D80AE04235C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1A4AB-8A68-4A61-A7A1-6C3AE12DA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873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42FA0-AB19-4FC9-ABF3-6D80AE04235C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1A4AB-8A68-4A61-A7A1-6C3AE12DA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654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خواص التلاميذ ذوي المستويات الضعيفة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026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هناك العددي من الخواص للتلاميذ ذوي المستويات الضعيفة منها </a:t>
            </a:r>
          </a:p>
          <a:p>
            <a:r>
              <a:rPr lang="ar-IQ" dirty="0" smtClean="0"/>
              <a:t>قلة الرغبة بمزاولة النشاط </a:t>
            </a:r>
          </a:p>
          <a:p>
            <a:r>
              <a:rPr lang="ar-IQ" dirty="0" smtClean="0"/>
              <a:t>الاتجاه السلبي نحو ممارسة الرياضة </a:t>
            </a:r>
          </a:p>
          <a:p>
            <a:r>
              <a:rPr lang="ar-IQ" dirty="0" smtClean="0"/>
              <a:t>ضعف الانتباه </a:t>
            </a:r>
          </a:p>
          <a:p>
            <a:r>
              <a:rPr lang="ar-IQ" dirty="0" smtClean="0"/>
              <a:t>ضعف الارادة </a:t>
            </a:r>
          </a:p>
          <a:p>
            <a:r>
              <a:rPr lang="ar-IQ" dirty="0" smtClean="0"/>
              <a:t>السلوك التعويضي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555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العلاقة السلبية بمدرس التربية الرياضية </a:t>
            </a:r>
          </a:p>
          <a:p>
            <a:r>
              <a:rPr lang="ar-IQ" dirty="0" smtClean="0"/>
              <a:t>الانطوائية </a:t>
            </a:r>
          </a:p>
          <a:p>
            <a:r>
              <a:rPr lang="ar-IQ" dirty="0" smtClean="0"/>
              <a:t>ضعف </a:t>
            </a:r>
            <a:r>
              <a:rPr lang="ar-IQ" smtClean="0"/>
              <a:t>الثقة بالنفس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857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38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خواص التلاميذ ذوي المستويات الضعيفة 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خواص التلاميذ ذوي المستويات الضعيفة </dc:title>
  <dc:creator>Maher</dc:creator>
  <cp:lastModifiedBy>Maher</cp:lastModifiedBy>
  <cp:revision>1</cp:revision>
  <dcterms:created xsi:type="dcterms:W3CDTF">2018-12-11T13:41:57Z</dcterms:created>
  <dcterms:modified xsi:type="dcterms:W3CDTF">2018-12-11T13:44:54Z</dcterms:modified>
</cp:coreProperties>
</file>